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8" r:id="rId22"/>
    <p:sldId id="284" r:id="rId23"/>
    <p:sldId id="279" r:id="rId24"/>
    <p:sldId id="283" r:id="rId25"/>
    <p:sldId id="280" r:id="rId26"/>
    <p:sldId id="285" r:id="rId27"/>
    <p:sldId id="281" r:id="rId28"/>
    <p:sldId id="277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3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2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94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63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25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81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0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40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039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77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573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D9BC5-C334-4C9A-A0A8-DC055A18368B}" type="datetimeFigureOut">
              <a:rPr lang="en-IN" smtClean="0"/>
              <a:t>Sat 28 Jul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E573F-56CD-45F8-9EF6-F1D4F5E13C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50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99266"/>
            <a:ext cx="9144000" cy="1469496"/>
          </a:xfrm>
        </p:spPr>
        <p:txBody>
          <a:bodyPr>
            <a:normAutofit/>
          </a:bodyPr>
          <a:lstStyle/>
          <a:p>
            <a:r>
              <a:rPr lang="en-IN" sz="7200" b="1" dirty="0" smtClean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K-Means Clustering</a:t>
            </a:r>
            <a:endParaRPr lang="en-IN" sz="7200" b="1" dirty="0">
              <a:ln w="1270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348977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Random Initialization Trap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3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3" b="20000"/>
          <a:stretch/>
        </p:blipFill>
        <p:spPr>
          <a:xfrm>
            <a:off x="0" y="1518557"/>
            <a:ext cx="12192000" cy="3967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9" b="20238"/>
          <a:stretch/>
        </p:blipFill>
        <p:spPr>
          <a:xfrm>
            <a:off x="0" y="1551214"/>
            <a:ext cx="12192000" cy="3918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7" b="20714"/>
          <a:stretch/>
        </p:blipFill>
        <p:spPr>
          <a:xfrm>
            <a:off x="0" y="1567543"/>
            <a:ext cx="12192000" cy="38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Steps to creating a K Means Cluster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STEP 1</a:t>
            </a:r>
            <a:r>
              <a:rPr lang="en-IN" dirty="0" smtClean="0"/>
              <a:t>: 	Choose the number of clusters (K)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STEP 2</a:t>
            </a:r>
            <a:r>
              <a:rPr lang="en-IN" dirty="0" smtClean="0"/>
              <a:t>: 	Randomly select K points, the centroids (not necessarily from your dataset)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STEP 3</a:t>
            </a:r>
            <a:r>
              <a:rPr lang="en-IN" dirty="0" smtClean="0"/>
              <a:t>: 	Assign each data point to the closest centroid. This creates K clusters.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STEP 4</a:t>
            </a:r>
            <a:r>
              <a:rPr lang="en-IN" dirty="0" smtClean="0"/>
              <a:t>: 	Compute and place the new centroid of each cluster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lnSpc>
                <a:spcPct val="170000"/>
              </a:lnSpc>
              <a:buNone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STEP 5</a:t>
            </a:r>
            <a:r>
              <a:rPr lang="en-IN" dirty="0" smtClean="0"/>
              <a:t>: 	Reassign each data point to the new closest centroid. If any reassignments took place, go to STEP 4. 	Otherwise, go to FINISH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FINISH</a:t>
            </a:r>
            <a:r>
              <a:rPr lang="en-IN" dirty="0" smtClean="0"/>
              <a:t>: 	The model is ready.</a:t>
            </a:r>
          </a:p>
        </p:txBody>
      </p:sp>
    </p:spTree>
    <p:extLst>
      <p:ext uri="{BB962C8B-B14F-4D97-AF65-F5344CB8AC3E}">
        <p14:creationId xmlns:p14="http://schemas.microsoft.com/office/powerpoint/2010/main" val="6012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3" t="19523" r="19911" b="13572"/>
          <a:stretch/>
        </p:blipFill>
        <p:spPr>
          <a:xfrm>
            <a:off x="2841171" y="1338944"/>
            <a:ext cx="6923316" cy="4588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t="20237" r="3839" b="12143"/>
          <a:stretch/>
        </p:blipFill>
        <p:spPr>
          <a:xfrm>
            <a:off x="440871" y="1387928"/>
            <a:ext cx="11283044" cy="4637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19762" r="3706" b="12381"/>
          <a:stretch/>
        </p:blipFill>
        <p:spPr>
          <a:xfrm>
            <a:off x="457200" y="1355271"/>
            <a:ext cx="11283043" cy="4653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20238" r="5044" b="12620"/>
          <a:stretch/>
        </p:blipFill>
        <p:spPr>
          <a:xfrm>
            <a:off x="440871" y="1387929"/>
            <a:ext cx="11136086" cy="46046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2" b="12381"/>
          <a:stretch/>
        </p:blipFill>
        <p:spPr>
          <a:xfrm>
            <a:off x="0" y="1355271"/>
            <a:ext cx="12192000" cy="4653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5" b="11666"/>
          <a:stretch/>
        </p:blipFill>
        <p:spPr>
          <a:xfrm>
            <a:off x="0" y="1159329"/>
            <a:ext cx="12192000" cy="48985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2" b="5952"/>
          <a:stretch/>
        </p:blipFill>
        <p:spPr>
          <a:xfrm>
            <a:off x="0" y="1273629"/>
            <a:ext cx="12192000" cy="517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988820"/>
            <a:ext cx="4823110" cy="292512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20" y="1988819"/>
            <a:ext cx="4776813" cy="292512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5232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 smtClean="0"/>
              <a:t>Choosing the number of clusters (K)</a:t>
            </a:r>
            <a:endParaRPr lang="en-IN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81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4" t="24762" r="22991" b="20000"/>
          <a:stretch/>
        </p:blipFill>
        <p:spPr>
          <a:xfrm>
            <a:off x="2677886" y="1698171"/>
            <a:ext cx="6711043" cy="3788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9" b="19762"/>
          <a:stretch/>
        </p:blipFill>
        <p:spPr>
          <a:xfrm>
            <a:off x="0" y="1551214"/>
            <a:ext cx="12192000" cy="3951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5" b="17619"/>
          <a:stretch/>
        </p:blipFill>
        <p:spPr>
          <a:xfrm>
            <a:off x="0" y="1583871"/>
            <a:ext cx="12192000" cy="4065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7" b="8572"/>
          <a:stretch/>
        </p:blipFill>
        <p:spPr>
          <a:xfrm>
            <a:off x="0" y="1306286"/>
            <a:ext cx="12192000" cy="49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0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3" b="6905"/>
          <a:stretch/>
        </p:blipFill>
        <p:spPr>
          <a:xfrm>
            <a:off x="0" y="1175656"/>
            <a:ext cx="12192000" cy="520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1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4" b="7619"/>
          <a:stretch/>
        </p:blipFill>
        <p:spPr>
          <a:xfrm>
            <a:off x="0" y="1338943"/>
            <a:ext cx="12192000" cy="49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0000"/>
          <a:stretch/>
        </p:blipFill>
        <p:spPr>
          <a:xfrm>
            <a:off x="0" y="13716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About</a:t>
            </a:r>
            <a:endParaRPr lang="en-IN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Utsaah" panose="020B0604020202020204" pitchFamily="34" charset="0"/>
                <a:ea typeface="Roboto" panose="02000000000000000000" pitchFamily="2" charset="0"/>
                <a:cs typeface="Utsaah" panose="020B0604020202020204" pitchFamily="34" charset="0"/>
              </a:rPr>
              <a:t>The </a:t>
            </a:r>
            <a:r>
              <a:rPr lang="en-US" sz="3200" i="1" dirty="0">
                <a:latin typeface="Utsaah" panose="020B0604020202020204" pitchFamily="34" charset="0"/>
                <a:ea typeface="Roboto" panose="02000000000000000000" pitchFamily="2" charset="0"/>
                <a:cs typeface="Utsaah" panose="020B0604020202020204" pitchFamily="34" charset="0"/>
              </a:rPr>
              <a:t>k</a:t>
            </a:r>
            <a:r>
              <a:rPr lang="en-US" sz="3200" dirty="0">
                <a:latin typeface="Utsaah" panose="020B0604020202020204" pitchFamily="34" charset="0"/>
                <a:ea typeface="Roboto" panose="02000000000000000000" pitchFamily="2" charset="0"/>
                <a:cs typeface="Utsaah" panose="020B0604020202020204" pitchFamily="34" charset="0"/>
              </a:rPr>
              <a:t>-means algorithm searches for a pre-determined number of clusters within an unlabeled multidimensional dataset. </a:t>
            </a:r>
            <a:endParaRPr lang="en-US" sz="3200" dirty="0" smtClean="0">
              <a:latin typeface="Utsaah" panose="020B0604020202020204" pitchFamily="34" charset="0"/>
              <a:ea typeface="Roboto" panose="02000000000000000000" pitchFamily="2" charset="0"/>
              <a:cs typeface="Utsaah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Utsaah" panose="020B0604020202020204" pitchFamily="34" charset="0"/>
              <a:ea typeface="Roboto" panose="02000000000000000000" pitchFamily="2" charset="0"/>
              <a:cs typeface="Utsaah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>
                <a:latin typeface="Utsaah" panose="020B0604020202020204" pitchFamily="34" charset="0"/>
                <a:ea typeface="Roboto" panose="02000000000000000000" pitchFamily="2" charset="0"/>
                <a:cs typeface="Utsaah" panose="020B0604020202020204" pitchFamily="34" charset="0"/>
              </a:rPr>
              <a:t>It </a:t>
            </a:r>
            <a:r>
              <a:rPr lang="en-US" sz="3200" dirty="0">
                <a:latin typeface="Utsaah" panose="020B0604020202020204" pitchFamily="34" charset="0"/>
                <a:ea typeface="Roboto" panose="02000000000000000000" pitchFamily="2" charset="0"/>
                <a:cs typeface="Utsaah" panose="020B0604020202020204" pitchFamily="34" charset="0"/>
              </a:rPr>
              <a:t>accomplishes this using a simple conception of what the optimal clustering looks like: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Utsaah" panose="020B0604020202020204" pitchFamily="34" charset="0"/>
                <a:ea typeface="Roboto" panose="02000000000000000000" pitchFamily="2" charset="0"/>
                <a:cs typeface="Utsaah" panose="020B0604020202020204" pitchFamily="34" charset="0"/>
              </a:rPr>
              <a:t>The "cluster center" is the arithmetic mean of all the points belonging to the cluster.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Utsaah" panose="020B0604020202020204" pitchFamily="34" charset="0"/>
                <a:ea typeface="Roboto" panose="02000000000000000000" pitchFamily="2" charset="0"/>
                <a:cs typeface="Utsaah" panose="020B0604020202020204" pitchFamily="34" charset="0"/>
              </a:rPr>
              <a:t>Each point is closer to its own cluster center than to other cluster centers</a:t>
            </a:r>
            <a:r>
              <a:rPr lang="en-US" sz="2800" dirty="0">
                <a:latin typeface="Utsaah" panose="020B0604020202020204" pitchFamily="34" charset="0"/>
                <a:ea typeface="Roboto" panose="02000000000000000000" pitchFamily="2" charset="0"/>
                <a:cs typeface="Utsaah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3200" dirty="0">
              <a:latin typeface="Utsaah" panose="020B0604020202020204" pitchFamily="34" charset="0"/>
              <a:ea typeface="Roboto" panose="02000000000000000000" pitchFamily="2" charset="0"/>
              <a:cs typeface="Utsaah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80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3" b="8334"/>
          <a:stretch/>
        </p:blipFill>
        <p:spPr>
          <a:xfrm>
            <a:off x="0" y="1518557"/>
            <a:ext cx="12192000" cy="4767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8" b="8095"/>
          <a:stretch/>
        </p:blipFill>
        <p:spPr>
          <a:xfrm>
            <a:off x="0" y="1126670"/>
            <a:ext cx="12192000" cy="517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Caveats of K-Means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globally optimal result may not be achieved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45429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99" y="383133"/>
            <a:ext cx="8610602" cy="60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8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Caveats of K-Means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globally optimal result may not be achieved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number of clusters must be selected beforehand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2071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4" y="549637"/>
            <a:ext cx="8186060" cy="57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Caveats of K-Means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globally optimal result may not be achieved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number of clusters must be selected beforehand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k-means is limited to linear cluster </a:t>
            </a:r>
            <a:r>
              <a:rPr lang="en-US" dirty="0" smtClean="0"/>
              <a:t>boundaries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7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4" y="186610"/>
            <a:ext cx="9394372" cy="648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Caveats of K-Means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globally optimal result may not be achieved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number of clusters must be selected beforehand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k-means is limited to linear cluster boundaries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k-means can be slow for large numbers of samples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87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transformation to K Means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Spectral Clustering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48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Spectral Clustering</a:t>
            </a:r>
            <a:endParaRPr lang="en-IN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60309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300" dirty="0" smtClean="0">
                <a:latin typeface="Roboto" panose="02000000000000000000" pitchFamily="2" charset="0"/>
                <a:ea typeface="Roboto" panose="02000000000000000000" pitchFamily="2" charset="0"/>
                <a:cs typeface="Utsaah" panose="020B0604020202020204" pitchFamily="34" charset="0"/>
              </a:rPr>
              <a:t>K Means is limited to linear cluster boundaries.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300" dirty="0">
              <a:latin typeface="Roboto" panose="02000000000000000000" pitchFamily="2" charset="0"/>
              <a:ea typeface="Roboto" panose="02000000000000000000" pitchFamily="2" charset="0"/>
              <a:cs typeface="Utsaah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300" dirty="0" smtClean="0">
                <a:latin typeface="Roboto" panose="02000000000000000000" pitchFamily="2" charset="0"/>
                <a:ea typeface="Roboto" panose="02000000000000000000" pitchFamily="2" charset="0"/>
                <a:cs typeface="Utsaah" panose="020B0604020202020204" pitchFamily="34" charset="0"/>
              </a:rPr>
              <a:t>This 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Utsaah" panose="020B0604020202020204" pitchFamily="34" charset="0"/>
              </a:rPr>
              <a:t>situation is reminiscent of </a:t>
            </a:r>
            <a:r>
              <a:rPr lang="en-US" sz="2300" dirty="0" smtClean="0">
                <a:latin typeface="Roboto" panose="02000000000000000000" pitchFamily="2" charset="0"/>
                <a:ea typeface="Roboto" panose="02000000000000000000" pitchFamily="2" charset="0"/>
                <a:cs typeface="Utsaah" panose="020B0604020202020204" pitchFamily="34" charset="0"/>
              </a:rPr>
              <a:t>Support 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Utsaah" panose="020B0604020202020204" pitchFamily="34" charset="0"/>
              </a:rPr>
              <a:t>Vector Machines, where we used a kernel transformation to project the data into a higher dimension </a:t>
            </a:r>
            <a:r>
              <a:rPr lang="en-US" sz="2300" dirty="0" smtClean="0">
                <a:latin typeface="Roboto" panose="02000000000000000000" pitchFamily="2" charset="0"/>
                <a:ea typeface="Roboto" panose="02000000000000000000" pitchFamily="2" charset="0"/>
                <a:cs typeface="Utsaah" panose="020B0604020202020204" pitchFamily="34" charset="0"/>
              </a:rPr>
              <a:t>so that 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Utsaah" panose="020B0604020202020204" pitchFamily="34" charset="0"/>
              </a:rPr>
              <a:t>a linear separation </a:t>
            </a:r>
            <a:r>
              <a:rPr lang="en-US" sz="2300" dirty="0" smtClean="0">
                <a:latin typeface="Roboto" panose="02000000000000000000" pitchFamily="2" charset="0"/>
                <a:ea typeface="Roboto" panose="02000000000000000000" pitchFamily="2" charset="0"/>
                <a:cs typeface="Utsaah" panose="020B0604020202020204" pitchFamily="34" charset="0"/>
              </a:rPr>
              <a:t>became </a:t>
            </a: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Utsaah" panose="020B0604020202020204" pitchFamily="34" charset="0"/>
              </a:rPr>
              <a:t>possible. We might imagine using the same trick to allow k-means to discover non-linear boundaries.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300" dirty="0">
              <a:latin typeface="Roboto" panose="02000000000000000000" pitchFamily="2" charset="0"/>
              <a:ea typeface="Roboto" panose="02000000000000000000" pitchFamily="2" charset="0"/>
              <a:cs typeface="Utsaah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300" dirty="0">
                <a:latin typeface="Roboto" panose="02000000000000000000" pitchFamily="2" charset="0"/>
                <a:ea typeface="Roboto" panose="02000000000000000000" pitchFamily="2" charset="0"/>
                <a:cs typeface="Utsaah" panose="020B0604020202020204" pitchFamily="34" charset="0"/>
              </a:rPr>
              <a:t>One version of this kernelized k-means is implemented in Scikit-Learn within the SpectralClustering estimator. It uses the graph of nearest neighbors to compute a higher-dimensional representation of the data, and then assigns labels using a k-means algorithm</a:t>
            </a:r>
            <a:endParaRPr lang="en-IN" sz="2300" dirty="0">
              <a:latin typeface="Roboto" panose="02000000000000000000" pitchFamily="2" charset="0"/>
              <a:ea typeface="Roboto" panose="02000000000000000000" pitchFamily="2" charset="0"/>
              <a:cs typeface="Utsaah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9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19524"/>
          <a:stretch/>
        </p:blipFill>
        <p:spPr>
          <a:xfrm>
            <a:off x="0" y="1240970"/>
            <a:ext cx="12192000" cy="4278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3" b="18095"/>
          <a:stretch/>
        </p:blipFill>
        <p:spPr>
          <a:xfrm>
            <a:off x="0" y="1175656"/>
            <a:ext cx="12192000" cy="44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7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99" y="347946"/>
            <a:ext cx="9165772" cy="6326982"/>
          </a:xfrm>
        </p:spPr>
      </p:pic>
    </p:spTree>
    <p:extLst>
      <p:ext uri="{BB962C8B-B14F-4D97-AF65-F5344CB8AC3E}">
        <p14:creationId xmlns:p14="http://schemas.microsoft.com/office/powerpoint/2010/main" val="17811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Steps to creating a K Means Cluster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STEP 1</a:t>
            </a:r>
            <a:r>
              <a:rPr lang="en-IN" dirty="0" smtClean="0"/>
              <a:t>: 	Choose the number of clusters (K)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STEP 2</a:t>
            </a:r>
            <a:r>
              <a:rPr lang="en-IN" dirty="0" smtClean="0"/>
              <a:t>: 	Randomly select K points, the centroids (not necessarily from your dataset)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STEP 3</a:t>
            </a:r>
            <a:r>
              <a:rPr lang="en-IN" dirty="0" smtClean="0"/>
              <a:t>: 	Assign each data point to the closest centroid. This creates K clusters.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STEP 4</a:t>
            </a:r>
            <a:r>
              <a:rPr lang="en-IN" dirty="0" smtClean="0"/>
              <a:t>: 	Compute and place the new centroid of each cluster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lnSpc>
                <a:spcPct val="170000"/>
              </a:lnSpc>
              <a:buNone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STEP 5</a:t>
            </a:r>
            <a:r>
              <a:rPr lang="en-IN" dirty="0" smtClean="0"/>
              <a:t>: 	Reassign each data point to the new closest centroid. If any reassignments took place, go to STEP 4. 	Otherwise, go to FINISH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FINISH</a:t>
            </a:r>
            <a:r>
              <a:rPr lang="en-IN" dirty="0" smtClean="0"/>
              <a:t>: 	The model is ready.</a:t>
            </a:r>
          </a:p>
        </p:txBody>
      </p:sp>
    </p:spTree>
    <p:extLst>
      <p:ext uri="{BB962C8B-B14F-4D97-AF65-F5344CB8AC3E}">
        <p14:creationId xmlns:p14="http://schemas.microsoft.com/office/powerpoint/2010/main" val="205244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7" t="18333" r="21116" b="12142"/>
          <a:stretch/>
        </p:blipFill>
        <p:spPr>
          <a:xfrm>
            <a:off x="1796142" y="378272"/>
            <a:ext cx="8866416" cy="63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" t="19286" r="2366" b="10000"/>
          <a:stretch/>
        </p:blipFill>
        <p:spPr>
          <a:xfrm>
            <a:off x="419764" y="1322614"/>
            <a:ext cx="11437145" cy="481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6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9286" r="3705" b="12619"/>
          <a:stretch/>
        </p:blipFill>
        <p:spPr>
          <a:xfrm>
            <a:off x="424542" y="1322614"/>
            <a:ext cx="11315701" cy="46699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19524" r="4911" b="12858"/>
          <a:stretch/>
        </p:blipFill>
        <p:spPr>
          <a:xfrm>
            <a:off x="408214" y="1338942"/>
            <a:ext cx="11185072" cy="46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6" t="18811" r="14018" b="10713"/>
          <a:stretch/>
        </p:blipFill>
        <p:spPr>
          <a:xfrm>
            <a:off x="1812470" y="1289957"/>
            <a:ext cx="8670473" cy="48332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4" t="17143" r="11072" b="11667"/>
          <a:stretch/>
        </p:blipFill>
        <p:spPr>
          <a:xfrm>
            <a:off x="1518556" y="1175657"/>
            <a:ext cx="9323615" cy="4882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18333" r="11339" b="12381"/>
          <a:stretch/>
        </p:blipFill>
        <p:spPr>
          <a:xfrm>
            <a:off x="1551214" y="1257300"/>
            <a:ext cx="9258300" cy="4751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t="16666" r="13750" b="10715"/>
          <a:stretch/>
        </p:blipFill>
        <p:spPr>
          <a:xfrm>
            <a:off x="1698170" y="1143000"/>
            <a:ext cx="8817429" cy="4980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17381" r="11071" b="11667"/>
          <a:stretch/>
        </p:blipFill>
        <p:spPr>
          <a:xfrm>
            <a:off x="1600200" y="1191986"/>
            <a:ext cx="9241971" cy="4865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1" t="18572" r="12278" b="11905"/>
          <a:stretch/>
        </p:blipFill>
        <p:spPr>
          <a:xfrm>
            <a:off x="1583871" y="1273628"/>
            <a:ext cx="9111344" cy="4767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2" t="18810" r="14419" b="10952"/>
          <a:stretch/>
        </p:blipFill>
        <p:spPr>
          <a:xfrm>
            <a:off x="1796142" y="1289957"/>
            <a:ext cx="8637815" cy="48169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9" t="17857" r="11339" b="11429"/>
          <a:stretch/>
        </p:blipFill>
        <p:spPr>
          <a:xfrm>
            <a:off x="1616529" y="1224642"/>
            <a:ext cx="9192986" cy="48495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17381" r="12812" b="11905"/>
          <a:stretch/>
        </p:blipFill>
        <p:spPr>
          <a:xfrm>
            <a:off x="1600200" y="1191986"/>
            <a:ext cx="9029700" cy="48495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18378" r="13243" b="12432"/>
          <a:stretch/>
        </p:blipFill>
        <p:spPr>
          <a:xfrm>
            <a:off x="1606378" y="1260389"/>
            <a:ext cx="8971006" cy="47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4" t="18946" r="17105" b="12983"/>
          <a:stretch/>
        </p:blipFill>
        <p:spPr>
          <a:xfrm>
            <a:off x="2887579" y="1299410"/>
            <a:ext cx="7218948" cy="46682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18947" r="9605" b="11579"/>
          <a:stretch/>
        </p:blipFill>
        <p:spPr>
          <a:xfrm>
            <a:off x="2791326" y="1299411"/>
            <a:ext cx="8229600" cy="47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7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3177</TotalTime>
  <Words>229</Words>
  <Application>Microsoft Office PowerPoint</Application>
  <PresentationFormat>Widescreen</PresentationFormat>
  <Paragraphs>61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Utsaah</vt:lpstr>
      <vt:lpstr>Wingdings</vt:lpstr>
      <vt:lpstr>Office Theme</vt:lpstr>
      <vt:lpstr>K-Means Clustering</vt:lpstr>
      <vt:lpstr>About</vt:lpstr>
      <vt:lpstr>PowerPoint Presentation</vt:lpstr>
      <vt:lpstr>Steps to creating a K Means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Initialization Trap</vt:lpstr>
      <vt:lpstr>PowerPoint Presentation</vt:lpstr>
      <vt:lpstr>Steps to creating a K Means Cluster</vt:lpstr>
      <vt:lpstr>PowerPoint Presentation</vt:lpstr>
      <vt:lpstr>PowerPoint Presentation</vt:lpstr>
      <vt:lpstr>Choosing the number of clusters (K)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Caveats of K-Means</vt:lpstr>
      <vt:lpstr>PowerPoint Presentation</vt:lpstr>
      <vt:lpstr>Caveats of K-Means</vt:lpstr>
      <vt:lpstr>PowerPoint Presentation</vt:lpstr>
      <vt:lpstr>Caveats of K-Means</vt:lpstr>
      <vt:lpstr>PowerPoint Presentation</vt:lpstr>
      <vt:lpstr>Caveats of K-Means</vt:lpstr>
      <vt:lpstr>Kernel transformation to K Means</vt:lpstr>
      <vt:lpstr>Spectral Clustering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 Means Clustering</dc:title>
  <dc:creator>Tushar Anand</dc:creator>
  <cp:lastModifiedBy>Tushar Anand</cp:lastModifiedBy>
  <cp:revision>21</cp:revision>
  <dcterms:created xsi:type="dcterms:W3CDTF">2018-07-21T19:47:38Z</dcterms:created>
  <dcterms:modified xsi:type="dcterms:W3CDTF">2018-07-28T00:31:54Z</dcterms:modified>
</cp:coreProperties>
</file>